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</p:sldMasterIdLst>
  <p:notesMasterIdLst>
    <p:notesMasterId r:id="rId37"/>
  </p:notesMasterIdLst>
  <p:handoutMasterIdLst>
    <p:handoutMasterId r:id="rId38"/>
  </p:handoutMasterIdLst>
  <p:sldIdLst>
    <p:sldId id="439" r:id="rId3"/>
    <p:sldId id="485" r:id="rId4"/>
    <p:sldId id="304" r:id="rId5"/>
    <p:sldId id="528" r:id="rId6"/>
    <p:sldId id="496" r:id="rId7"/>
    <p:sldId id="538" r:id="rId8"/>
    <p:sldId id="494" r:id="rId9"/>
    <p:sldId id="535" r:id="rId10"/>
    <p:sldId id="492" r:id="rId11"/>
    <p:sldId id="497" r:id="rId12"/>
    <p:sldId id="539" r:id="rId13"/>
    <p:sldId id="543" r:id="rId14"/>
    <p:sldId id="500" r:id="rId15"/>
    <p:sldId id="522" r:id="rId16"/>
    <p:sldId id="452" r:id="rId17"/>
    <p:sldId id="461" r:id="rId18"/>
    <p:sldId id="536" r:id="rId19"/>
    <p:sldId id="518" r:id="rId20"/>
    <p:sldId id="525" r:id="rId21"/>
    <p:sldId id="541" r:id="rId22"/>
    <p:sldId id="523" r:id="rId23"/>
    <p:sldId id="462" r:id="rId24"/>
    <p:sldId id="529" r:id="rId25"/>
    <p:sldId id="530" r:id="rId26"/>
    <p:sldId id="542" r:id="rId27"/>
    <p:sldId id="526" r:id="rId28"/>
    <p:sldId id="531" r:id="rId29"/>
    <p:sldId id="532" r:id="rId30"/>
    <p:sldId id="509" r:id="rId31"/>
    <p:sldId id="527" r:id="rId32"/>
    <p:sldId id="533" r:id="rId33"/>
    <p:sldId id="534" r:id="rId34"/>
    <p:sldId id="517" r:id="rId35"/>
    <p:sldId id="471" r:id="rId36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605"/>
    <a:srgbClr val="41351A"/>
    <a:srgbClr val="D04D28"/>
    <a:srgbClr val="C3392F"/>
    <a:srgbClr val="FF6600"/>
    <a:srgbClr val="FF7E79"/>
    <a:srgbClr val="F6E506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6" autoAdjust="0"/>
    <p:restoredTop sz="96138" autoAdjust="0"/>
  </p:normalViewPr>
  <p:slideViewPr>
    <p:cSldViewPr snapToGrid="0" snapToObjects="1">
      <p:cViewPr varScale="1">
        <p:scale>
          <a:sx n="114" d="100"/>
          <a:sy n="114" d="100"/>
        </p:scale>
        <p:origin x="18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451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2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7" cy="466912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r">
              <a:defRPr sz="1200"/>
            </a:lvl1pPr>
          </a:lstStyle>
          <a:p>
            <a:fld id="{6349A2D9-34DD-420B-AF88-322EBEA6C3AB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14"/>
            <a:ext cx="3041967" cy="466911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7" cy="466911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r">
              <a:defRPr sz="1200"/>
            </a:lvl1pPr>
          </a:lstStyle>
          <a:p>
            <a:fld id="{8FB480D6-E4AF-4425-8100-39634CABC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2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2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7" cy="466912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r">
              <a:defRPr sz="1200"/>
            </a:lvl1pPr>
          </a:lstStyle>
          <a:p>
            <a:fld id="{1E0552C0-EA95-4B11-B913-AB5960B840E4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7" tIns="46638" rIns="93277" bIns="466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7"/>
            <a:ext cx="5615940" cy="3664208"/>
          </a:xfrm>
          <a:prstGeom prst="rect">
            <a:avLst/>
          </a:prstGeom>
        </p:spPr>
        <p:txBody>
          <a:bodyPr vert="horz" lIns="93277" tIns="46638" rIns="93277" bIns="466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7" cy="466911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7" cy="466911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r">
              <a:defRPr sz="1200"/>
            </a:lvl1pPr>
          </a:lstStyle>
          <a:p>
            <a:fld id="{5BA8AC85-0096-44B4-B19A-ED630150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7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Targeting Mom’s ages 25-54 is how we’ve seen 150 NEW followers via social media since Nov. which again accounts for over 100% growth.  During Q1 we plan to continue to target Mom’s, anticipating over 450,000 impressions by delivering great content such downloadable coupons, product recipes, giveaways and more!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8AC85-0096-44B4-B19A-ED63015028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05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Kentucky Legend is also the UK SEC Baseball Sponsor.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8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Kentucky Legend is also the UK SEC Baseball Sponsor.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Kentucky Legend is also the UK SEC Baseball Sponsor.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5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continue to see large increases in growth numbers for Scott Pete…..up 817 followers since November 2019 which is well over 100% growth.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7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on social media has helped Field reach over 100% growth since Nov 2019—and we can expect at least 625,000 impressions via social media alone in the 1st quarter.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AC85-0096-44B4-B19A-ED63015028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4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24CEF3-59EE-2342-9A66-2641DA6556FE}"/>
              </a:ext>
            </a:extLst>
          </p:cNvPr>
          <p:cNvSpPr/>
          <p:nvPr userDrawn="1"/>
        </p:nvSpPr>
        <p:spPr>
          <a:xfrm>
            <a:off x="0" y="1564640"/>
            <a:ext cx="9144000" cy="456152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tx1">
                  <a:lumMod val="98000"/>
                  <a:lumOff val="2000"/>
                  <a:alpha val="61000"/>
                </a:schemeClr>
              </a:gs>
              <a:gs pos="75000">
                <a:schemeClr val="tx1">
                  <a:alpha val="20000"/>
                </a:schemeClr>
              </a:gs>
              <a:gs pos="18000">
                <a:schemeClr val="tx1">
                  <a:alpha val="1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766695"/>
            <a:ext cx="7772400" cy="13246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091305"/>
            <a:ext cx="6400800" cy="8870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26FBD1-9982-DC40-8F0F-BAC05D818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409" y="129308"/>
            <a:ext cx="2549180" cy="2637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4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0430-0B3E-0141-A645-C63E61BF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FD003-88BD-8946-B369-184343104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2ECAC-1C58-F743-BB80-63AE6373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C19-953E-BF46-86ED-53619986069F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9543-11A8-3448-B487-60D85A2B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0C756-08CC-3E47-AB1E-8B41627EF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0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A6F2-7432-3B47-80F2-DCC9F7F8B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813B0-B0BE-EC4F-8363-11352A637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FD1C-1438-6C49-A644-F287FA42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43-7EE2-5E46-8BF3-5B51AA83ED27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74BE4-F7DA-3147-A75A-CBC801A5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BB06F-2AE9-7947-A22E-95DD0754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67742"/>
            <a:ext cx="2057400" cy="365125"/>
          </a:xfrm>
          <a:prstGeom prst="rect">
            <a:avLst/>
          </a:prstGeom>
        </p:spPr>
        <p:txBody>
          <a:bodyPr/>
          <a:lstStyle/>
          <a:p>
            <a:fld id="{1EA64C04-CEA2-4C4B-ACEF-AA67DFA6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23E4-FBDF-784A-858C-653E9B8F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3381-0B90-1D4F-8D61-CAD24ED9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2DAFB2F-8096-4A4D-BE0C-9F0894A3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5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23E4-FBDF-784A-858C-653E9B8F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3381-0B90-1D4F-8D61-CAD24ED9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B93C6B6-1290-0D43-B283-B500A308F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9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23E4-FBDF-784A-858C-653E9B8F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3381-0B90-1D4F-8D61-CAD24ED9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B2B64B4-8035-A149-B5AE-4007B2844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11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23E4-FBDF-784A-858C-653E9B8F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3381-0B90-1D4F-8D61-CAD24ED9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912B0C2-CEDC-6949-A14E-9FD0BB24A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8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23E4-FBDF-784A-858C-653E9B8F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3381-0B90-1D4F-8D61-CAD24ED9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D53FA-C06B-4E42-A690-C308EB135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6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23E4-FBDF-784A-858C-653E9B8F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3381-0B90-1D4F-8D61-CAD24ED9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FFF9BAC-7BE0-2742-83D5-8F277AD84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9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49E9D-6EDC-F54B-89F5-64D65D49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B7B7-107A-6441-8F6A-BC61C9533A55}" type="datetime1">
              <a:rPr lang="en-US" smtClean="0"/>
              <a:t>10/20/20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205D8-DBB6-364B-A370-66E9D9EF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D76090-1EEC-B347-A42B-08C531943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DC3413-D0FD-6B42-8CD3-42501926F5AC}"/>
              </a:ext>
            </a:extLst>
          </p:cNvPr>
          <p:cNvSpPr/>
          <p:nvPr userDrawn="1"/>
        </p:nvSpPr>
        <p:spPr>
          <a:xfrm>
            <a:off x="0" y="0"/>
            <a:ext cx="9144000" cy="61261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9000">
                <a:srgbClr val="FFFFFF"/>
              </a:gs>
              <a:gs pos="7000">
                <a:schemeClr val="bg1"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8393"/>
            <a:ext cx="8229600" cy="4677669"/>
          </a:xfrm>
        </p:spPr>
        <p:txBody>
          <a:bodyPr/>
          <a:lstStyle>
            <a:lvl1pPr>
              <a:defRPr>
                <a:solidFill>
                  <a:srgbClr val="41351A"/>
                </a:solidFill>
              </a:defRPr>
            </a:lvl1pPr>
            <a:lvl2pPr>
              <a:defRPr>
                <a:solidFill>
                  <a:srgbClr val="41351A"/>
                </a:solidFill>
              </a:defRPr>
            </a:lvl2pPr>
            <a:lvl3pPr>
              <a:defRPr>
                <a:solidFill>
                  <a:srgbClr val="41351A"/>
                </a:solidFill>
              </a:defRPr>
            </a:lvl3pPr>
            <a:lvl4pPr>
              <a:defRPr>
                <a:solidFill>
                  <a:srgbClr val="41351A"/>
                </a:solidFill>
              </a:defRPr>
            </a:lvl4pPr>
            <a:lvl5pPr>
              <a:defRPr>
                <a:solidFill>
                  <a:srgbClr val="4135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4EF0A3-6A19-184D-AAB0-66F2577BE59E}"/>
              </a:ext>
            </a:extLst>
          </p:cNvPr>
          <p:cNvGrpSpPr/>
          <p:nvPr userDrawn="1"/>
        </p:nvGrpSpPr>
        <p:grpSpPr>
          <a:xfrm>
            <a:off x="2451299" y="5764072"/>
            <a:ext cx="4872134" cy="891069"/>
            <a:chOff x="2451299" y="5764072"/>
            <a:chExt cx="4872134" cy="8910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30A83F-8FA5-9346-A598-DDECD0E2C5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570" y="5764072"/>
              <a:ext cx="861266" cy="891069"/>
            </a:xfrm>
            <a:prstGeom prst="rect">
              <a:avLst/>
            </a:prstGeom>
          </p:spPr>
        </p:pic>
        <p:pic>
          <p:nvPicPr>
            <p:cNvPr id="4" name="Picture 3" descr="A picture containing drawing, monitor, black, red&#10;&#10;Description automatically generated">
              <a:extLst>
                <a:ext uri="{FF2B5EF4-FFF2-40B4-BE49-F238E27FC236}">
                  <a16:creationId xmlns:a16="http://schemas.microsoft.com/office/drawing/2014/main" id="{426414F8-AF53-0B40-BDE8-84234652E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32" y="6281396"/>
              <a:ext cx="693883" cy="297729"/>
            </a:xfrm>
            <a:prstGeom prst="rect">
              <a:avLst/>
            </a:prstGeom>
          </p:spPr>
        </p:pic>
        <p:pic>
          <p:nvPicPr>
            <p:cNvPr id="6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B742DFCA-E26E-584B-A8FE-4A1936994C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265" y="6244552"/>
              <a:ext cx="472323" cy="297729"/>
            </a:xfrm>
            <a:prstGeom prst="rect">
              <a:avLst/>
            </a:prstGeom>
          </p:spPr>
        </p:pic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8A3D0AB7-EA63-6E4F-B6B9-A455565AC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299" y="6207710"/>
              <a:ext cx="451733" cy="371415"/>
            </a:xfrm>
            <a:prstGeom prst="rect">
              <a:avLst/>
            </a:prstGeom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CBD17A03-E2E6-AB4C-B840-F5886C418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194" y="6244552"/>
              <a:ext cx="754980" cy="353023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CA8DA8B9-8A4E-3741-901D-3683473223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972" y="6244552"/>
              <a:ext cx="631367" cy="305753"/>
            </a:xfrm>
            <a:prstGeom prst="rect">
              <a:avLst/>
            </a:prstGeom>
          </p:spPr>
        </p:pic>
        <p:pic>
          <p:nvPicPr>
            <p:cNvPr id="26" name="Picture 2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CA75A1A-0615-1F42-A8F8-E5F85490A2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396" y="6215905"/>
              <a:ext cx="681037" cy="363220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B19818-FEED-3D4C-8970-637154ED5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6338A36-79E1-9C4F-9967-C2C07607BD91}"/>
              </a:ext>
            </a:extLst>
          </p:cNvPr>
          <p:cNvSpPr/>
          <p:nvPr userDrawn="1"/>
        </p:nvSpPr>
        <p:spPr>
          <a:xfrm>
            <a:off x="0" y="1"/>
            <a:ext cx="9144000" cy="52451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9000">
                <a:srgbClr val="FFFFFF"/>
              </a:gs>
              <a:gs pos="7000">
                <a:schemeClr val="bg1"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79" y="106905"/>
            <a:ext cx="8229600" cy="769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4135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F71E7A-EBB1-7A43-9CDC-880C43D9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79" y="1111702"/>
            <a:ext cx="8229600" cy="4677669"/>
          </a:xfrm>
        </p:spPr>
        <p:txBody>
          <a:bodyPr/>
          <a:lstStyle>
            <a:lvl1pPr>
              <a:defRPr sz="2800">
                <a:solidFill>
                  <a:srgbClr val="41351A"/>
                </a:solidFill>
              </a:defRPr>
            </a:lvl1pPr>
            <a:lvl2pPr>
              <a:defRPr sz="2400">
                <a:solidFill>
                  <a:srgbClr val="41351A"/>
                </a:solidFill>
              </a:defRPr>
            </a:lvl2pPr>
            <a:lvl3pPr>
              <a:defRPr sz="2200">
                <a:solidFill>
                  <a:srgbClr val="41351A"/>
                </a:solidFill>
              </a:defRPr>
            </a:lvl3pPr>
            <a:lvl4pPr>
              <a:defRPr>
                <a:solidFill>
                  <a:srgbClr val="41351A"/>
                </a:solidFill>
              </a:defRPr>
            </a:lvl4pPr>
            <a:lvl5pPr>
              <a:defRPr sz="1800">
                <a:solidFill>
                  <a:srgbClr val="4135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044514-5ACF-1844-93E3-9DA9971D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7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77209CA-1E59-1045-8563-C6B51ACE5FE1}"/>
              </a:ext>
            </a:extLst>
          </p:cNvPr>
          <p:cNvSpPr/>
          <p:nvPr userDrawn="1"/>
        </p:nvSpPr>
        <p:spPr>
          <a:xfrm>
            <a:off x="0" y="0"/>
            <a:ext cx="9144000" cy="6126163"/>
          </a:xfrm>
          <a:prstGeom prst="rect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50000">
                <a:srgbClr val="FFFFFF">
                  <a:alpha val="93000"/>
                </a:srgbClr>
              </a:gs>
              <a:gs pos="75000">
                <a:srgbClr val="FFFFFF">
                  <a:alpha val="85000"/>
                </a:srgbClr>
              </a:gs>
              <a:gs pos="24000">
                <a:schemeClr val="bg1">
                  <a:alpha val="8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F7A4C5-47EC-054D-96DE-02D922571EF5}"/>
              </a:ext>
            </a:extLst>
          </p:cNvPr>
          <p:cNvGrpSpPr/>
          <p:nvPr userDrawn="1"/>
        </p:nvGrpSpPr>
        <p:grpSpPr>
          <a:xfrm>
            <a:off x="2451299" y="5764072"/>
            <a:ext cx="4872134" cy="891069"/>
            <a:chOff x="2451299" y="5764072"/>
            <a:chExt cx="4872134" cy="8910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2D37327-8636-DD43-9AAF-1AEDDF9868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570" y="5764072"/>
              <a:ext cx="861266" cy="891069"/>
            </a:xfrm>
            <a:prstGeom prst="rect">
              <a:avLst/>
            </a:prstGeom>
          </p:spPr>
        </p:pic>
        <p:pic>
          <p:nvPicPr>
            <p:cNvPr id="16" name="Picture 15" descr="A picture containing drawing, monitor, black, red&#10;&#10;Description automatically generated">
              <a:extLst>
                <a:ext uri="{FF2B5EF4-FFF2-40B4-BE49-F238E27FC236}">
                  <a16:creationId xmlns:a16="http://schemas.microsoft.com/office/drawing/2014/main" id="{59F372D3-81B6-DE45-A0E5-CBD6970E4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32" y="6281396"/>
              <a:ext cx="693883" cy="297729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E75C0E46-EDD4-FC43-95CD-98E0DB703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265" y="6244552"/>
              <a:ext cx="472323" cy="297729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3C0C942D-C7FC-D140-BFC0-187004DA3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299" y="6207710"/>
              <a:ext cx="451733" cy="371415"/>
            </a:xfrm>
            <a:prstGeom prst="rect">
              <a:avLst/>
            </a:prstGeom>
          </p:spPr>
        </p:pic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CEA0611F-8AC9-EB49-912F-D8BA4F0997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194" y="6244552"/>
              <a:ext cx="754980" cy="353023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863A6CC4-4F58-934D-9BD3-89FCCA62A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972" y="6244552"/>
              <a:ext cx="631367" cy="305753"/>
            </a:xfrm>
            <a:prstGeom prst="rect">
              <a:avLst/>
            </a:prstGeom>
          </p:spPr>
        </p:pic>
        <p:pic>
          <p:nvPicPr>
            <p:cNvPr id="33" name="Picture 3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0C617353-9EEB-9648-B35B-6CA73FBF53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396" y="6215905"/>
              <a:ext cx="681037" cy="363220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2208E9-3E93-0043-9C28-6FC145FAF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9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C28C4D-CA0B-C042-AC5B-BE71FFDC29F1}"/>
              </a:ext>
            </a:extLst>
          </p:cNvPr>
          <p:cNvSpPr/>
          <p:nvPr userDrawn="1"/>
        </p:nvSpPr>
        <p:spPr>
          <a:xfrm>
            <a:off x="0" y="1564640"/>
            <a:ext cx="9144000" cy="456152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tx1">
                  <a:lumMod val="98000"/>
                  <a:lumOff val="2000"/>
                  <a:alpha val="61000"/>
                </a:schemeClr>
              </a:gs>
              <a:gs pos="75000">
                <a:schemeClr val="tx1">
                  <a:alpha val="20000"/>
                </a:schemeClr>
              </a:gs>
              <a:gs pos="18000">
                <a:schemeClr val="tx1">
                  <a:alpha val="1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B0856-A93B-6143-A50B-B5AB48DBA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043" y="569381"/>
            <a:ext cx="3181913" cy="329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C28C4D-CA0B-C042-AC5B-BE71FFDC29F1}"/>
              </a:ext>
            </a:extLst>
          </p:cNvPr>
          <p:cNvSpPr/>
          <p:nvPr userDrawn="1"/>
        </p:nvSpPr>
        <p:spPr>
          <a:xfrm>
            <a:off x="0" y="1564640"/>
            <a:ext cx="9144000" cy="456152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50000">
                <a:schemeClr val="tx1">
                  <a:lumMod val="98000"/>
                  <a:lumOff val="2000"/>
                  <a:alpha val="61000"/>
                </a:schemeClr>
              </a:gs>
              <a:gs pos="75000">
                <a:schemeClr val="tx1">
                  <a:alpha val="20000"/>
                </a:schemeClr>
              </a:gs>
              <a:gs pos="18000">
                <a:schemeClr val="tx1">
                  <a:alpha val="1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FCB2B-ABFB-0F4B-A803-8C12B4F14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087" y="1075469"/>
            <a:ext cx="6173786" cy="32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447915-AD81-EC4A-AD1D-FFB31EDED7C4}"/>
              </a:ext>
            </a:extLst>
          </p:cNvPr>
          <p:cNvSpPr/>
          <p:nvPr userDrawn="1"/>
        </p:nvSpPr>
        <p:spPr>
          <a:xfrm>
            <a:off x="0" y="0"/>
            <a:ext cx="9144000" cy="61261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9000">
                <a:srgbClr val="FFFFFF"/>
              </a:gs>
              <a:gs pos="7000">
                <a:schemeClr val="bg1"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705"/>
            <a:ext cx="8229600" cy="93518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4135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6715"/>
            <a:ext cx="4038600" cy="420575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1351A"/>
                </a:solidFill>
              </a:defRPr>
            </a:lvl1pPr>
            <a:lvl2pPr>
              <a:defRPr sz="1600">
                <a:solidFill>
                  <a:srgbClr val="41351A"/>
                </a:solidFill>
              </a:defRPr>
            </a:lvl2pPr>
            <a:lvl3pPr>
              <a:defRPr sz="1400">
                <a:solidFill>
                  <a:srgbClr val="41351A"/>
                </a:solidFill>
              </a:defRPr>
            </a:lvl3pPr>
            <a:lvl4pPr>
              <a:defRPr sz="1200">
                <a:solidFill>
                  <a:srgbClr val="41351A"/>
                </a:solidFill>
              </a:defRPr>
            </a:lvl4pPr>
            <a:lvl5pPr>
              <a:defRPr sz="1200">
                <a:solidFill>
                  <a:srgbClr val="41351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6715"/>
            <a:ext cx="4038600" cy="4205752"/>
          </a:xfrm>
        </p:spPr>
        <p:txBody>
          <a:bodyPr/>
          <a:lstStyle>
            <a:lvl1pPr>
              <a:defRPr sz="2800">
                <a:solidFill>
                  <a:srgbClr val="41351A"/>
                </a:solidFill>
              </a:defRPr>
            </a:lvl1pPr>
            <a:lvl2pPr>
              <a:defRPr sz="2400">
                <a:solidFill>
                  <a:srgbClr val="41351A"/>
                </a:solidFill>
              </a:defRPr>
            </a:lvl2pPr>
            <a:lvl3pPr>
              <a:defRPr sz="2000">
                <a:solidFill>
                  <a:srgbClr val="41351A"/>
                </a:solidFill>
              </a:defRPr>
            </a:lvl3pPr>
            <a:lvl4pPr>
              <a:defRPr sz="1800">
                <a:solidFill>
                  <a:srgbClr val="41351A"/>
                </a:solidFill>
              </a:defRPr>
            </a:lvl4pPr>
            <a:lvl5pPr>
              <a:defRPr sz="1800">
                <a:solidFill>
                  <a:srgbClr val="41351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C71E2A-1783-D64B-9F72-0E9FF69CC586}"/>
              </a:ext>
            </a:extLst>
          </p:cNvPr>
          <p:cNvGrpSpPr/>
          <p:nvPr userDrawn="1"/>
        </p:nvGrpSpPr>
        <p:grpSpPr>
          <a:xfrm>
            <a:off x="2451299" y="5764072"/>
            <a:ext cx="4872134" cy="891069"/>
            <a:chOff x="2451299" y="5764072"/>
            <a:chExt cx="4872134" cy="89106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A89CD2-B18B-7F49-B327-E94A8E3DAE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570" y="5764072"/>
              <a:ext cx="861266" cy="891069"/>
            </a:xfrm>
            <a:prstGeom prst="rect">
              <a:avLst/>
            </a:prstGeom>
          </p:spPr>
        </p:pic>
        <p:pic>
          <p:nvPicPr>
            <p:cNvPr id="25" name="Picture 24" descr="A picture containing drawing, monitor, black, red&#10;&#10;Description automatically generated">
              <a:extLst>
                <a:ext uri="{FF2B5EF4-FFF2-40B4-BE49-F238E27FC236}">
                  <a16:creationId xmlns:a16="http://schemas.microsoft.com/office/drawing/2014/main" id="{EA8D5CFC-1197-4044-B589-9F0AD897A5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32" y="6281396"/>
              <a:ext cx="693883" cy="297729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0BACD198-496C-8748-BDCA-552D82B81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265" y="6244552"/>
              <a:ext cx="472323" cy="297729"/>
            </a:xfrm>
            <a:prstGeom prst="rect">
              <a:avLst/>
            </a:prstGeom>
          </p:spPr>
        </p:pic>
        <p:pic>
          <p:nvPicPr>
            <p:cNvPr id="27" name="Picture 26" descr="A close up of a sign&#10;&#10;Description automatically generated">
              <a:extLst>
                <a:ext uri="{FF2B5EF4-FFF2-40B4-BE49-F238E27FC236}">
                  <a16:creationId xmlns:a16="http://schemas.microsoft.com/office/drawing/2014/main" id="{54A0DA22-89E6-4A4D-853A-EB0C47353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299" y="6207710"/>
              <a:ext cx="451733" cy="371415"/>
            </a:xfrm>
            <a:prstGeom prst="rect">
              <a:avLst/>
            </a:prstGeom>
          </p:spPr>
        </p:pic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9E10E829-6ECA-594C-8A87-008190FCF6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194" y="6244552"/>
              <a:ext cx="754980" cy="353023"/>
            </a:xfrm>
            <a:prstGeom prst="rect">
              <a:avLst/>
            </a:prstGeom>
          </p:spPr>
        </p:pic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6C485156-B428-2F48-8694-53AC1707C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972" y="6244552"/>
              <a:ext cx="631367" cy="305753"/>
            </a:xfrm>
            <a:prstGeom prst="rect">
              <a:avLst/>
            </a:prstGeom>
          </p:spPr>
        </p:pic>
        <p:pic>
          <p:nvPicPr>
            <p:cNvPr id="30" name="Picture 29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220678CB-94DF-F24C-8A9C-DE1ABCC72C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396" y="6215905"/>
              <a:ext cx="681037" cy="363220"/>
            </a:xfrm>
            <a:prstGeom prst="rect">
              <a:avLst/>
            </a:prstGeom>
          </p:spPr>
        </p:pic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2072191-BBEE-BF4A-9AAC-9D0668918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0D5002-C389-9A4C-8169-453901C6D455}"/>
              </a:ext>
            </a:extLst>
          </p:cNvPr>
          <p:cNvSpPr/>
          <p:nvPr userDrawn="1"/>
        </p:nvSpPr>
        <p:spPr>
          <a:xfrm>
            <a:off x="0" y="0"/>
            <a:ext cx="9144000" cy="61261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9000">
                <a:srgbClr val="FFFFFF"/>
              </a:gs>
              <a:gs pos="7000">
                <a:schemeClr val="bg1"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98"/>
            <a:ext cx="8229600" cy="85663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4135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185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1351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53947"/>
            <a:ext cx="4040188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1351A"/>
                </a:solidFill>
              </a:defRPr>
            </a:lvl1pPr>
            <a:lvl2pPr>
              <a:defRPr sz="1600">
                <a:solidFill>
                  <a:srgbClr val="41351A"/>
                </a:solidFill>
              </a:defRPr>
            </a:lvl2pPr>
            <a:lvl3pPr>
              <a:defRPr sz="1400">
                <a:solidFill>
                  <a:srgbClr val="41351A"/>
                </a:solidFill>
              </a:defRPr>
            </a:lvl3pPr>
            <a:lvl4pPr>
              <a:defRPr sz="1200">
                <a:solidFill>
                  <a:srgbClr val="41351A"/>
                </a:solidFill>
              </a:defRPr>
            </a:lvl4pPr>
            <a:lvl5pPr>
              <a:defRPr sz="1200">
                <a:solidFill>
                  <a:srgbClr val="41351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14185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1351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3947"/>
            <a:ext cx="4041775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1351A"/>
                </a:solidFill>
              </a:defRPr>
            </a:lvl1pPr>
            <a:lvl2pPr>
              <a:defRPr sz="1600">
                <a:solidFill>
                  <a:srgbClr val="41351A"/>
                </a:solidFill>
              </a:defRPr>
            </a:lvl2pPr>
            <a:lvl3pPr>
              <a:defRPr sz="1400">
                <a:solidFill>
                  <a:srgbClr val="41351A"/>
                </a:solidFill>
              </a:defRPr>
            </a:lvl3pPr>
            <a:lvl4pPr>
              <a:defRPr sz="1200">
                <a:solidFill>
                  <a:srgbClr val="41351A"/>
                </a:solidFill>
              </a:defRPr>
            </a:lvl4pPr>
            <a:lvl5pPr>
              <a:defRPr sz="1200">
                <a:solidFill>
                  <a:srgbClr val="41351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C22B96-D1CF-6D4B-9B90-069D3D797C86}"/>
              </a:ext>
            </a:extLst>
          </p:cNvPr>
          <p:cNvGrpSpPr/>
          <p:nvPr userDrawn="1"/>
        </p:nvGrpSpPr>
        <p:grpSpPr>
          <a:xfrm>
            <a:off x="2451299" y="5764072"/>
            <a:ext cx="4872134" cy="891069"/>
            <a:chOff x="2451299" y="5764072"/>
            <a:chExt cx="4872134" cy="8910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FF96A4B-70A8-B249-B6E7-D5167789F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570" y="5764072"/>
              <a:ext cx="861266" cy="891069"/>
            </a:xfrm>
            <a:prstGeom prst="rect">
              <a:avLst/>
            </a:prstGeom>
          </p:spPr>
        </p:pic>
        <p:pic>
          <p:nvPicPr>
            <p:cNvPr id="26" name="Picture 25" descr="A picture containing drawing, monitor, black, red&#10;&#10;Description automatically generated">
              <a:extLst>
                <a:ext uri="{FF2B5EF4-FFF2-40B4-BE49-F238E27FC236}">
                  <a16:creationId xmlns:a16="http://schemas.microsoft.com/office/drawing/2014/main" id="{029E65D0-EAE7-E241-9BE4-1D20E2100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32" y="6281396"/>
              <a:ext cx="693883" cy="297729"/>
            </a:xfrm>
            <a:prstGeom prst="rect">
              <a:avLst/>
            </a:prstGeom>
          </p:spPr>
        </p:pic>
        <p:pic>
          <p:nvPicPr>
            <p:cNvPr id="27" name="Picture 26" descr="A close up of a sign&#10;&#10;Description automatically generated">
              <a:extLst>
                <a:ext uri="{FF2B5EF4-FFF2-40B4-BE49-F238E27FC236}">
                  <a16:creationId xmlns:a16="http://schemas.microsoft.com/office/drawing/2014/main" id="{273A7E08-29A8-D74C-9536-1627C19151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265" y="6244552"/>
              <a:ext cx="472323" cy="297729"/>
            </a:xfrm>
            <a:prstGeom prst="rect">
              <a:avLst/>
            </a:prstGeom>
          </p:spPr>
        </p:pic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B8FD6C85-3D9B-7249-B265-4C2D0AF22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299" y="6207710"/>
              <a:ext cx="451733" cy="371415"/>
            </a:xfrm>
            <a:prstGeom prst="rect">
              <a:avLst/>
            </a:prstGeom>
          </p:spPr>
        </p:pic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5B9EA769-F310-9A46-BD43-718C69823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194" y="6244552"/>
              <a:ext cx="754980" cy="353023"/>
            </a:xfrm>
            <a:prstGeom prst="rect">
              <a:avLst/>
            </a:prstGeom>
          </p:spPr>
        </p:pic>
        <p:pic>
          <p:nvPicPr>
            <p:cNvPr id="30" name="Picture 29" descr="A close up of a sign&#10;&#10;Description automatically generated">
              <a:extLst>
                <a:ext uri="{FF2B5EF4-FFF2-40B4-BE49-F238E27FC236}">
                  <a16:creationId xmlns:a16="http://schemas.microsoft.com/office/drawing/2014/main" id="{9F3F07EB-4F30-E743-8563-90CD84A96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972" y="6244552"/>
              <a:ext cx="631367" cy="305753"/>
            </a:xfrm>
            <a:prstGeom prst="rect">
              <a:avLst/>
            </a:prstGeom>
          </p:spPr>
        </p:pic>
        <p:pic>
          <p:nvPicPr>
            <p:cNvPr id="31" name="Picture 30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413CF9D-AD57-324F-BCE0-BA3A4EA209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396" y="6215905"/>
              <a:ext cx="681037" cy="363220"/>
            </a:xfrm>
            <a:prstGeom prst="rect">
              <a:avLst/>
            </a:prstGeom>
          </p:spPr>
        </p:pic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F2644E4-ADB6-1740-BCC3-1B659E69A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6338A36-79E1-9C4F-9967-C2C07607BD91}"/>
              </a:ext>
            </a:extLst>
          </p:cNvPr>
          <p:cNvSpPr/>
          <p:nvPr userDrawn="1"/>
        </p:nvSpPr>
        <p:spPr>
          <a:xfrm>
            <a:off x="0" y="0"/>
            <a:ext cx="9144000" cy="61261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9000">
                <a:srgbClr val="FFFFFF"/>
              </a:gs>
              <a:gs pos="7000">
                <a:schemeClr val="bg1"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79" y="106905"/>
            <a:ext cx="8229600" cy="76924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4135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CD95F1-C319-4F4C-8558-1D56636C303C}"/>
              </a:ext>
            </a:extLst>
          </p:cNvPr>
          <p:cNvGrpSpPr/>
          <p:nvPr userDrawn="1"/>
        </p:nvGrpSpPr>
        <p:grpSpPr>
          <a:xfrm>
            <a:off x="2451299" y="5764072"/>
            <a:ext cx="4872134" cy="891069"/>
            <a:chOff x="2451299" y="5764072"/>
            <a:chExt cx="4872134" cy="8910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6B2B1C-AC67-7549-A96C-A4DDB5BAA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570" y="5764072"/>
              <a:ext cx="861266" cy="891069"/>
            </a:xfrm>
            <a:prstGeom prst="rect">
              <a:avLst/>
            </a:prstGeom>
          </p:spPr>
        </p:pic>
        <p:pic>
          <p:nvPicPr>
            <p:cNvPr id="17" name="Picture 16" descr="A picture containing drawing, monitor, black, red&#10;&#10;Description automatically generated">
              <a:extLst>
                <a:ext uri="{FF2B5EF4-FFF2-40B4-BE49-F238E27FC236}">
                  <a16:creationId xmlns:a16="http://schemas.microsoft.com/office/drawing/2014/main" id="{2EF98987-BAC8-4540-B89F-F28195751A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32" y="6281396"/>
              <a:ext cx="693883" cy="297729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DC40763D-DDF4-4D47-8AD0-9FDDB4392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265" y="6244552"/>
              <a:ext cx="472323" cy="297729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81CA708D-D61F-9C4F-9A0D-FECFF1E5C0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299" y="6207710"/>
              <a:ext cx="451733" cy="371415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9DA90AD5-9857-F944-BC82-8E5A91A43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194" y="6244552"/>
              <a:ext cx="754980" cy="353023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6943E027-EEF2-0742-99B9-5933462490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972" y="6244552"/>
              <a:ext cx="631367" cy="305753"/>
            </a:xfrm>
            <a:prstGeom prst="rect">
              <a:avLst/>
            </a:prstGeom>
          </p:spPr>
        </p:pic>
        <p:pic>
          <p:nvPicPr>
            <p:cNvPr id="34" name="Picture 33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12EDB67-B8C0-4E42-9E41-45E81E223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396" y="6215905"/>
              <a:ext cx="681037" cy="363220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BC572CC-DDB4-5F47-9AF4-90B029E56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6338A36-79E1-9C4F-9967-C2C07607BD91}"/>
              </a:ext>
            </a:extLst>
          </p:cNvPr>
          <p:cNvSpPr/>
          <p:nvPr userDrawn="1"/>
        </p:nvSpPr>
        <p:spPr>
          <a:xfrm>
            <a:off x="0" y="0"/>
            <a:ext cx="9144000" cy="61261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9000">
                <a:srgbClr val="FFFFFF"/>
              </a:gs>
              <a:gs pos="7000">
                <a:schemeClr val="bg1"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79" y="106905"/>
            <a:ext cx="8229600" cy="76924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4135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F71E7A-EBB1-7A43-9CDC-880C43D9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79" y="1111702"/>
            <a:ext cx="8229600" cy="4677669"/>
          </a:xfrm>
        </p:spPr>
        <p:txBody>
          <a:bodyPr/>
          <a:lstStyle>
            <a:lvl1pPr>
              <a:defRPr sz="2800">
                <a:solidFill>
                  <a:srgbClr val="41351A"/>
                </a:solidFill>
              </a:defRPr>
            </a:lvl1pPr>
            <a:lvl2pPr>
              <a:defRPr sz="2400">
                <a:solidFill>
                  <a:srgbClr val="41351A"/>
                </a:solidFill>
              </a:defRPr>
            </a:lvl2pPr>
            <a:lvl3pPr>
              <a:defRPr sz="2200">
                <a:solidFill>
                  <a:srgbClr val="41351A"/>
                </a:solidFill>
              </a:defRPr>
            </a:lvl3pPr>
            <a:lvl4pPr>
              <a:defRPr>
                <a:solidFill>
                  <a:srgbClr val="41351A"/>
                </a:solidFill>
              </a:defRPr>
            </a:lvl4pPr>
            <a:lvl5pPr>
              <a:defRPr sz="1800">
                <a:solidFill>
                  <a:srgbClr val="41351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09F8E5-4269-CD46-A45E-B07E3D3A3428}"/>
              </a:ext>
            </a:extLst>
          </p:cNvPr>
          <p:cNvGrpSpPr/>
          <p:nvPr userDrawn="1"/>
        </p:nvGrpSpPr>
        <p:grpSpPr>
          <a:xfrm>
            <a:off x="2451299" y="5764072"/>
            <a:ext cx="4872134" cy="891069"/>
            <a:chOff x="2451299" y="5764072"/>
            <a:chExt cx="4872134" cy="89106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8F3FDAC-DCD6-5A46-8E59-64E7D857E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570" y="5764072"/>
              <a:ext cx="861266" cy="891069"/>
            </a:xfrm>
            <a:prstGeom prst="rect">
              <a:avLst/>
            </a:prstGeom>
          </p:spPr>
        </p:pic>
        <p:pic>
          <p:nvPicPr>
            <p:cNvPr id="19" name="Picture 18" descr="A picture containing drawing, monitor, black, red&#10;&#10;Description automatically generated">
              <a:extLst>
                <a:ext uri="{FF2B5EF4-FFF2-40B4-BE49-F238E27FC236}">
                  <a16:creationId xmlns:a16="http://schemas.microsoft.com/office/drawing/2014/main" id="{E1D0F9C6-99C8-AB40-BB8C-21101DBAB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32" y="6281396"/>
              <a:ext cx="693883" cy="297729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515A8D58-4C61-9549-9363-699FAEC5BC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265" y="6244552"/>
              <a:ext cx="472323" cy="297729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C9EEF056-2ECC-754D-AC44-08D4DC6B29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299" y="6207710"/>
              <a:ext cx="451733" cy="371415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23510B0E-BD33-A14E-8C32-4D556FA98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194" y="6244552"/>
              <a:ext cx="754980" cy="353023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1FCDF454-45A4-E045-8704-FEECCB75D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972" y="6244552"/>
              <a:ext cx="631367" cy="305753"/>
            </a:xfrm>
            <a:prstGeom prst="rect">
              <a:avLst/>
            </a:prstGeom>
          </p:spPr>
        </p:pic>
        <p:pic>
          <p:nvPicPr>
            <p:cNvPr id="36" name="Picture 3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8C4C85E-47EF-7642-8F0C-433D14D07F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396" y="6215905"/>
              <a:ext cx="681037" cy="363220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7158CE-2EB2-0641-B528-3DF515CDA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9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B93D-A470-7541-98B3-7B39F2981A90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83A636-B8B6-EB48-8597-24B8174A6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8" r:id="rId3"/>
    <p:sldLayoutId id="2147483651" r:id="rId4"/>
    <p:sldLayoutId id="2147483706" r:id="rId5"/>
    <p:sldLayoutId id="2147483652" r:id="rId6"/>
    <p:sldLayoutId id="2147483653" r:id="rId7"/>
    <p:sldLayoutId id="2147483654" r:id="rId8"/>
    <p:sldLayoutId id="2147483689" r:id="rId9"/>
    <p:sldLayoutId id="2147483690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508E3B-5BF4-954D-88AA-8F992B86E147}"/>
              </a:ext>
            </a:extLst>
          </p:cNvPr>
          <p:cNvSpPr/>
          <p:nvPr userDrawn="1"/>
        </p:nvSpPr>
        <p:spPr>
          <a:xfrm>
            <a:off x="0" y="6088755"/>
            <a:ext cx="9144000" cy="7692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C6773-91A8-994A-A35B-EDE2E2815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15FC-CF24-FD4A-A5C9-3539439E6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032D-1ED7-B743-9349-10FCB689C86E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B4F79-5BDE-1149-A708-A61C5BA85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2CD874-FE39-4940-A1A1-472D2F0C579D}"/>
              </a:ext>
            </a:extLst>
          </p:cNvPr>
          <p:cNvGrpSpPr/>
          <p:nvPr userDrawn="1"/>
        </p:nvGrpSpPr>
        <p:grpSpPr>
          <a:xfrm>
            <a:off x="2451299" y="5764072"/>
            <a:ext cx="4872134" cy="891069"/>
            <a:chOff x="2451299" y="5764072"/>
            <a:chExt cx="4872134" cy="8910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F88FFC-217B-5549-AA87-3AE77BC4C0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570" y="5764072"/>
              <a:ext cx="861266" cy="891069"/>
            </a:xfrm>
            <a:prstGeom prst="rect">
              <a:avLst/>
            </a:prstGeom>
          </p:spPr>
        </p:pic>
        <p:pic>
          <p:nvPicPr>
            <p:cNvPr id="12" name="Picture 11" descr="A picture containing drawing, monitor, black, red&#10;&#10;Description automatically generated">
              <a:extLst>
                <a:ext uri="{FF2B5EF4-FFF2-40B4-BE49-F238E27FC236}">
                  <a16:creationId xmlns:a16="http://schemas.microsoft.com/office/drawing/2014/main" id="{B4F075A1-E5D3-124E-8F81-A57DB6E6D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8232" y="6281396"/>
              <a:ext cx="693883" cy="297729"/>
            </a:xfrm>
            <a:prstGeom prst="rect">
              <a:avLst/>
            </a:prstGeom>
          </p:spPr>
        </p:pic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01692DFF-F499-5F4B-BBE2-E8227095E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265" y="6244552"/>
              <a:ext cx="472323" cy="297729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C1DD4A94-B96E-F84A-A186-CEE01F0C7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1299" y="6207710"/>
              <a:ext cx="451733" cy="371415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60C27D9A-175D-2141-8EF3-43C232409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194" y="6244552"/>
              <a:ext cx="754980" cy="353023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2F48AFE0-3D7A-5A47-9625-BF4A2B069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972" y="6244552"/>
              <a:ext cx="631367" cy="305753"/>
            </a:xfrm>
            <a:prstGeom prst="rect">
              <a:avLst/>
            </a:prstGeom>
          </p:spPr>
        </p:pic>
        <p:pic>
          <p:nvPicPr>
            <p:cNvPr id="17" name="Picture 16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1A510E1D-4AC2-7048-997E-DC8B3B1C5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2396" y="6215905"/>
              <a:ext cx="681037" cy="363220"/>
            </a:xfrm>
            <a:prstGeom prst="rect">
              <a:avLst/>
            </a:prstGeom>
          </p:spPr>
        </p:pic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E18ECFD-37F7-694E-AAB6-2BECBD486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F8DBE-B813-DF4F-9103-5F1A0864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9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2" r:id="rId2"/>
    <p:sldLayoutId id="2147483693" r:id="rId3"/>
    <p:sldLayoutId id="2147483699" r:id="rId4"/>
    <p:sldLayoutId id="2147483700" r:id="rId5"/>
    <p:sldLayoutId id="2147483701" r:id="rId6"/>
    <p:sldLayoutId id="2147483702" r:id="rId7"/>
    <p:sldLayoutId id="2147483705" r:id="rId8"/>
    <p:sldLayoutId id="2147483698" r:id="rId9"/>
    <p:sldLayoutId id="2147483707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1351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351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351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351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351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351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6AA6-903B-EA49-88C7-D767636D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01" y="4077773"/>
            <a:ext cx="8718997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/>
              <a:t>FY 2021 Quarterly Marketing Presentation</a:t>
            </a:r>
            <a:br>
              <a:rPr lang="en-US" sz="3500" dirty="0"/>
            </a:br>
            <a:r>
              <a:rPr lang="en-US" sz="3500" dirty="0"/>
              <a:t>4</a:t>
            </a:r>
            <a:r>
              <a:rPr lang="en-US" sz="3500" baseline="30000" dirty="0"/>
              <a:t>th</a:t>
            </a:r>
            <a:r>
              <a:rPr lang="en-US" sz="3500" dirty="0"/>
              <a:t> Quarter</a:t>
            </a:r>
          </a:p>
        </p:txBody>
      </p:sp>
    </p:spTree>
    <p:extLst>
      <p:ext uri="{BB962C8B-B14F-4D97-AF65-F5344CB8AC3E}">
        <p14:creationId xmlns:p14="http://schemas.microsoft.com/office/powerpoint/2010/main" val="300125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4219832D-701B-3148-BAF9-2C70C6715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316" y="173119"/>
            <a:ext cx="1280161" cy="1865376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C07E031-9391-D44B-BBD8-41E22B4CE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4"/>
          <a:stretch/>
        </p:blipFill>
        <p:spPr>
          <a:xfrm>
            <a:off x="0" y="2106706"/>
            <a:ext cx="8328212" cy="3130634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93A0633-B6E7-C14C-82DE-80BBE7CA12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25"/>
          <a:stretch/>
        </p:blipFill>
        <p:spPr>
          <a:xfrm>
            <a:off x="0" y="-1"/>
            <a:ext cx="7777316" cy="16527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F883C-B547-9643-97CD-FC171CBD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3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F883C-B547-9643-97CD-FC171CBD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62F27FC-775B-D441-90F7-11D6B2DD1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25"/>
          <a:stretch/>
        </p:blipFill>
        <p:spPr>
          <a:xfrm>
            <a:off x="0" y="-1"/>
            <a:ext cx="7777316" cy="1652785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3811CB3-8DCF-2244-BA60-15753147AD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62"/>
          <a:stretch/>
        </p:blipFill>
        <p:spPr>
          <a:xfrm>
            <a:off x="0" y="2211615"/>
            <a:ext cx="8469964" cy="2563906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8BC81C73-CA0D-1243-878B-9F3E912EFB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316" y="173119"/>
            <a:ext cx="1280161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F883C-B547-9643-97CD-FC171CBD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62F27FC-775B-D441-90F7-11D6B2DD1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25"/>
          <a:stretch/>
        </p:blipFill>
        <p:spPr>
          <a:xfrm>
            <a:off x="0" y="-1"/>
            <a:ext cx="7777316" cy="1652785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8B4C699-579A-DA41-99BD-DCE9CE7EAD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611283" y="1957813"/>
            <a:ext cx="1791258" cy="2694869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0CBD46D-9616-114A-B0DB-0BD9CC088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541" y="2038495"/>
            <a:ext cx="6301894" cy="2178425"/>
          </a:xfrm>
          <a:prstGeom prst="rect">
            <a:avLst/>
          </a:prstGeom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378B68A-AD3C-DC4C-82E0-8948F40030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4294" y="4132728"/>
            <a:ext cx="2052917" cy="519954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9C1D63D6-8879-2D47-B32B-BC7BD16B88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316" y="173119"/>
            <a:ext cx="1280161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4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9BD05D-A284-E848-BE6D-1FF276A0D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573" y="1806222"/>
            <a:ext cx="7744853" cy="372533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EC1CB9-E0FD-6442-B98D-13AD7FF14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896"/>
          <a:stretch/>
        </p:blipFill>
        <p:spPr>
          <a:xfrm>
            <a:off x="0" y="-1"/>
            <a:ext cx="8173831" cy="15014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35A96-E924-3A4C-BB0C-BF5B28959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8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4C6C22-36E7-1C47-A2A7-5EE58BB82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2FC47D-1A30-DB48-B8A6-3E91FC4D0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896"/>
          <a:stretch/>
        </p:blipFill>
        <p:spPr>
          <a:xfrm>
            <a:off x="0" y="-1"/>
            <a:ext cx="8173831" cy="150142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1AEC20-0613-A041-A8C6-8C48068121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27" y="1670303"/>
            <a:ext cx="7266289" cy="40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95B19-B0BD-094F-88FB-FE6B371F6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9404"/>
            <a:ext cx="7886700" cy="1778812"/>
          </a:xfrm>
        </p:spPr>
        <p:txBody>
          <a:bodyPr>
            <a:normAutofit/>
          </a:bodyPr>
          <a:lstStyle/>
          <a:p>
            <a:pPr algn="ctr"/>
            <a:endParaRPr lang="en-US" sz="4400" dirty="0">
              <a:solidFill>
                <a:srgbClr val="C31605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C31605"/>
                </a:solidFill>
              </a:rPr>
              <a:t>REGIONAL BRANDS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9BDF82-AD14-5840-8FA5-FC8D0E8A7DD0}"/>
              </a:ext>
            </a:extLst>
          </p:cNvPr>
          <p:cNvGrpSpPr/>
          <p:nvPr/>
        </p:nvGrpSpPr>
        <p:grpSpPr>
          <a:xfrm>
            <a:off x="348173" y="3114559"/>
            <a:ext cx="8447654" cy="1279202"/>
            <a:chOff x="398159" y="2431653"/>
            <a:chExt cx="8447654" cy="1279202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A8D3C10B-03EA-C24D-ABEF-288B16F85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0514" y="2668301"/>
              <a:ext cx="2005299" cy="937663"/>
            </a:xfrm>
            <a:prstGeom prst="rect">
              <a:avLst/>
            </a:prstGeom>
          </p:spPr>
        </p:pic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4B5D5A8F-8A47-D64E-8B7F-DEEAB347A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159" y="2623243"/>
              <a:ext cx="1630492" cy="1027781"/>
            </a:xfrm>
            <a:prstGeom prst="rect">
              <a:avLst/>
            </a:prstGeom>
          </p:spPr>
        </p:pic>
        <p:pic>
          <p:nvPicPr>
            <p:cNvPr id="11" name="Picture 10" descr="A picture containing drawing, monitor, black, red&#10;&#10;Description automatically generated">
              <a:extLst>
                <a:ext uri="{FF2B5EF4-FFF2-40B4-BE49-F238E27FC236}">
                  <a16:creationId xmlns:a16="http://schemas.microsoft.com/office/drawing/2014/main" id="{098B4EBE-79A1-E044-86AD-F35CCE2CA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497" y="2695877"/>
              <a:ext cx="2072509" cy="889268"/>
            </a:xfrm>
            <a:prstGeom prst="rect">
              <a:avLst/>
            </a:prstGeom>
          </p:spPr>
        </p:pic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02AC586D-8A5D-104B-A723-7F65907B4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3159" y="2431653"/>
              <a:ext cx="1555830" cy="1279202"/>
            </a:xfrm>
            <a:prstGeom prst="rect">
              <a:avLst/>
            </a:prstGeom>
          </p:spPr>
        </p:pic>
      </p:grp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F7AA296-EB50-EC41-9DDA-5FB14C131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89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DDB8711-0A73-244F-A88F-1E88BC8FA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388" y="1157399"/>
            <a:ext cx="5902797" cy="4410468"/>
          </a:xfrm>
          <a:prstGeom prst="rect">
            <a:avLst/>
          </a:prstGeom>
        </p:spPr>
      </p:pic>
      <p:pic>
        <p:nvPicPr>
          <p:cNvPr id="17" name="Picture 16" descr="A stack of flyers on a table&#10;&#10;Description automatically generated">
            <a:extLst>
              <a:ext uri="{FF2B5EF4-FFF2-40B4-BE49-F238E27FC236}">
                <a16:creationId xmlns:a16="http://schemas.microsoft.com/office/drawing/2014/main" id="{6C197FE5-151F-8F4C-8741-544182B89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58" y="-4716"/>
            <a:ext cx="7485806" cy="1122316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497E21-64D4-324B-B457-4D67C97DE0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89"/>
          <a:stretch/>
        </p:blipFill>
        <p:spPr>
          <a:xfrm>
            <a:off x="0" y="0"/>
            <a:ext cx="7608711" cy="1245158"/>
          </a:xfrm>
          <a:prstGeom prst="rect">
            <a:avLst/>
          </a:prstGeom>
        </p:spPr>
      </p:pic>
      <p:pic>
        <p:nvPicPr>
          <p:cNvPr id="5" name="Picture 4" descr="Nemco_Tater_Ad_FER.pdf">
            <a:extLst>
              <a:ext uri="{FF2B5EF4-FFF2-40B4-BE49-F238E27FC236}">
                <a16:creationId xmlns:a16="http://schemas.microsoft.com/office/drawing/2014/main" id="{126DF597-AFAB-124F-B750-012B5A91C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emco_Tater_Ad_FER.pdf">
            <a:extLst>
              <a:ext uri="{FF2B5EF4-FFF2-40B4-BE49-F238E27FC236}">
                <a16:creationId xmlns:a16="http://schemas.microsoft.com/office/drawing/2014/main" id="{CEA1293F-5DEF-784A-841A-43DE3D0AA7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mco_Tater_Ad_FER.pdf">
            <a:extLst>
              <a:ext uri="{FF2B5EF4-FFF2-40B4-BE49-F238E27FC236}">
                <a16:creationId xmlns:a16="http://schemas.microsoft.com/office/drawing/2014/main" id="{D459DA45-590A-C947-9059-13B9BF5741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emco_Tater_Ad_FER.pdf">
            <a:extLst>
              <a:ext uri="{FF2B5EF4-FFF2-40B4-BE49-F238E27FC236}">
                <a16:creationId xmlns:a16="http://schemas.microsoft.com/office/drawing/2014/main" id="{66E793F5-293C-8545-8044-F2C9C8B84B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5DF16C6-F5F4-F248-A72F-992E12D76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" name="Picture 13" descr="A stack of flyers on a table&#10;&#10;Description automatically generated">
            <a:extLst>
              <a:ext uri="{FF2B5EF4-FFF2-40B4-BE49-F238E27FC236}">
                <a16:creationId xmlns:a16="http://schemas.microsoft.com/office/drawing/2014/main" id="{0CFEB79F-F33B-4B48-841F-BAC187CEA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454348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B4F664-514D-CB4A-BD63-B173D654F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76"/>
          <a:stretch/>
        </p:blipFill>
        <p:spPr>
          <a:xfrm>
            <a:off x="291967" y="1971823"/>
            <a:ext cx="8711799" cy="2866395"/>
          </a:xfrm>
          <a:prstGeom prst="rect">
            <a:avLst/>
          </a:prstGeom>
        </p:spPr>
      </p:pic>
      <p:pic>
        <p:nvPicPr>
          <p:cNvPr id="5" name="Picture 4" descr="Nemco_Tater_Ad_FER.pdf">
            <a:extLst>
              <a:ext uri="{FF2B5EF4-FFF2-40B4-BE49-F238E27FC236}">
                <a16:creationId xmlns:a16="http://schemas.microsoft.com/office/drawing/2014/main" id="{126DF597-AFAB-124F-B750-012B5A91CF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emco_Tater_Ad_FER.pdf">
            <a:extLst>
              <a:ext uri="{FF2B5EF4-FFF2-40B4-BE49-F238E27FC236}">
                <a16:creationId xmlns:a16="http://schemas.microsoft.com/office/drawing/2014/main" id="{CEA1293F-5DEF-784A-841A-43DE3D0AA7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mco_Tater_Ad_FER.pdf">
            <a:extLst>
              <a:ext uri="{FF2B5EF4-FFF2-40B4-BE49-F238E27FC236}">
                <a16:creationId xmlns:a16="http://schemas.microsoft.com/office/drawing/2014/main" id="{D459DA45-590A-C947-9059-13B9BF5741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emco_Tater_Ad_FER.pdf">
            <a:extLst>
              <a:ext uri="{FF2B5EF4-FFF2-40B4-BE49-F238E27FC236}">
                <a16:creationId xmlns:a16="http://schemas.microsoft.com/office/drawing/2014/main" id="{66E793F5-293C-8545-8044-F2C9C8B84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5DF16C6-F5F4-F248-A72F-992E12D76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F72CBB-86B1-9E4E-8272-BE0C4D30A9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89"/>
          <a:stretch/>
        </p:blipFill>
        <p:spPr>
          <a:xfrm>
            <a:off x="0" y="0"/>
            <a:ext cx="7608711" cy="12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B742E8C-B6D2-2446-AF2F-649A5615E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785" y="1178577"/>
            <a:ext cx="2724687" cy="2250423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264098A-9600-154F-B4DA-F5518CDE2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39"/>
          <a:stretch/>
        </p:blipFill>
        <p:spPr>
          <a:xfrm>
            <a:off x="0" y="0"/>
            <a:ext cx="7422314" cy="109589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21583A7-32D7-FD41-840C-450031026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9CFEB7-33BE-204C-A5CB-97FB413194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755" y="5826219"/>
            <a:ext cx="1326571" cy="214592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2EF29C-78E2-6F48-AF4A-6A3C17CDD6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550" y="3574559"/>
            <a:ext cx="2363322" cy="2171541"/>
          </a:xfrm>
          <a:prstGeom prst="rect">
            <a:avLst/>
          </a:prstGeom>
        </p:spPr>
      </p:pic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109E0B0-F13E-0D45-B25C-5978A38C1B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732" y="1129051"/>
            <a:ext cx="6693282" cy="40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9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C5CEDE-5B91-9F42-9452-BEC18C8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8" r="-8511"/>
          <a:stretch/>
        </p:blipFill>
        <p:spPr>
          <a:xfrm>
            <a:off x="0" y="0"/>
            <a:ext cx="8032955" cy="1148244"/>
          </a:xfrm>
          <a:prstGeom prst="rect">
            <a:avLst/>
          </a:prstGeom>
        </p:spPr>
      </p:pic>
      <p:pic>
        <p:nvPicPr>
          <p:cNvPr id="5" name="Picture 4" descr="Nemco_Tater_Ad_FER.pdf">
            <a:extLst>
              <a:ext uri="{FF2B5EF4-FFF2-40B4-BE49-F238E27FC236}">
                <a16:creationId xmlns:a16="http://schemas.microsoft.com/office/drawing/2014/main" id="{126DF597-AFAB-124F-B750-012B5A91CF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emco_Tater_Ad_FER.pdf">
            <a:extLst>
              <a:ext uri="{FF2B5EF4-FFF2-40B4-BE49-F238E27FC236}">
                <a16:creationId xmlns:a16="http://schemas.microsoft.com/office/drawing/2014/main" id="{CEA1293F-5DEF-784A-841A-43DE3D0AA7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mco_Tater_Ad_FER.pdf">
            <a:extLst>
              <a:ext uri="{FF2B5EF4-FFF2-40B4-BE49-F238E27FC236}">
                <a16:creationId xmlns:a16="http://schemas.microsoft.com/office/drawing/2014/main" id="{D459DA45-590A-C947-9059-13B9BF5741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emco_Tater_Ad_FER.pdf">
            <a:extLst>
              <a:ext uri="{FF2B5EF4-FFF2-40B4-BE49-F238E27FC236}">
                <a16:creationId xmlns:a16="http://schemas.microsoft.com/office/drawing/2014/main" id="{66E793F5-293C-8545-8044-F2C9C8B84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C51F852-AD8C-F049-90E4-CF9AFB947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9D2EB4-72FC-444D-80C0-DAAC05F0AD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14" y="1277752"/>
            <a:ext cx="8341571" cy="41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7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63493A2-4CD0-C041-B1BA-DBFCFE8D6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484" y="876150"/>
            <a:ext cx="6325790" cy="47491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978AD8-F684-0F4C-9384-8DE2950C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 Kentucky Legend Marketing Schedule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A9FEA-8A5B-264D-A101-56F100C64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25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mco_Tater_Ad_FER.pdf">
            <a:extLst>
              <a:ext uri="{FF2B5EF4-FFF2-40B4-BE49-F238E27FC236}">
                <a16:creationId xmlns:a16="http://schemas.microsoft.com/office/drawing/2014/main" id="{126DF597-AFAB-124F-B750-012B5A91CF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emco_Tater_Ad_FER.pdf">
            <a:extLst>
              <a:ext uri="{FF2B5EF4-FFF2-40B4-BE49-F238E27FC236}">
                <a16:creationId xmlns:a16="http://schemas.microsoft.com/office/drawing/2014/main" id="{CEA1293F-5DEF-784A-841A-43DE3D0AA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mco_Tater_Ad_FER.pdf">
            <a:extLst>
              <a:ext uri="{FF2B5EF4-FFF2-40B4-BE49-F238E27FC236}">
                <a16:creationId xmlns:a16="http://schemas.microsoft.com/office/drawing/2014/main" id="{D459DA45-590A-C947-9059-13B9BF5741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emco_Tater_Ad_FER.pdf">
            <a:extLst>
              <a:ext uri="{FF2B5EF4-FFF2-40B4-BE49-F238E27FC236}">
                <a16:creationId xmlns:a16="http://schemas.microsoft.com/office/drawing/2014/main" id="{66E793F5-293C-8545-8044-F2C9C8B84B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C51F852-AD8C-F049-90E4-CF9AFB947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C1BC3F-342C-7F42-A2A3-BC9D97B06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8" r="-8511"/>
          <a:stretch/>
        </p:blipFill>
        <p:spPr>
          <a:xfrm>
            <a:off x="0" y="0"/>
            <a:ext cx="8032955" cy="114824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B5AF4F-C1B3-D34E-8544-EAC9A54B41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93" y="1464233"/>
            <a:ext cx="7525136" cy="39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7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3DF6D53E-0668-0C49-B4B8-A935C6960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65"/>
          <a:stretch/>
        </p:blipFill>
        <p:spPr>
          <a:xfrm>
            <a:off x="785105" y="1070886"/>
            <a:ext cx="7965604" cy="4151271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1412738-9EE6-2F45-811C-51861CA1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87"/>
          <a:stretch/>
        </p:blipFill>
        <p:spPr>
          <a:xfrm>
            <a:off x="-1" y="24582"/>
            <a:ext cx="7669161" cy="1196246"/>
          </a:xfrm>
          <a:prstGeom prst="rect">
            <a:avLst/>
          </a:prstGeom>
        </p:spPr>
      </p:pic>
      <p:pic>
        <p:nvPicPr>
          <p:cNvPr id="5" name="Picture 4" descr="Nemco_Tater_Ad_FER.pdf">
            <a:extLst>
              <a:ext uri="{FF2B5EF4-FFF2-40B4-BE49-F238E27FC236}">
                <a16:creationId xmlns:a16="http://schemas.microsoft.com/office/drawing/2014/main" id="{126DF597-AFAB-124F-B750-012B5A91CF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emco_Tater_Ad_FER.pdf">
            <a:extLst>
              <a:ext uri="{FF2B5EF4-FFF2-40B4-BE49-F238E27FC236}">
                <a16:creationId xmlns:a16="http://schemas.microsoft.com/office/drawing/2014/main" id="{CEA1293F-5DEF-784A-841A-43DE3D0AA7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mco_Tater_Ad_FER.pdf">
            <a:extLst>
              <a:ext uri="{FF2B5EF4-FFF2-40B4-BE49-F238E27FC236}">
                <a16:creationId xmlns:a16="http://schemas.microsoft.com/office/drawing/2014/main" id="{D459DA45-590A-C947-9059-13B9BF5741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0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emco_Tater_Ad_FER.pdf">
            <a:extLst>
              <a:ext uri="{FF2B5EF4-FFF2-40B4-BE49-F238E27FC236}">
                <a16:creationId xmlns:a16="http://schemas.microsoft.com/office/drawing/2014/main" id="{66E793F5-293C-8545-8044-F2C9C8B84B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775" y="11058525"/>
            <a:ext cx="647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xdr="http://schemas.openxmlformats.org/drawingml/2006/spreadshee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xdr="http://schemas.openxmlformats.org/drawingml/2006/spreadsheetDrawing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260BE5AD-824D-9049-9F8C-51AB8BB0E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12C26DBB-B5BC-964F-A6B3-394126D3F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11"/>
          <a:stretch/>
        </p:blipFill>
        <p:spPr>
          <a:xfrm>
            <a:off x="690771" y="1317523"/>
            <a:ext cx="7895303" cy="435569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693B3A4-CC34-874E-8A15-8BFD62B654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113"/>
          <a:stretch/>
        </p:blipFill>
        <p:spPr>
          <a:xfrm>
            <a:off x="0" y="0"/>
            <a:ext cx="7895303" cy="1404162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B7E795B-4CE7-D649-AF97-6F9962B3A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8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4067CBB-559C-0B42-AEDC-D3662CB35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4DF15DE-04ED-514E-9F54-1C3DE95A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113"/>
          <a:stretch/>
        </p:blipFill>
        <p:spPr>
          <a:xfrm>
            <a:off x="0" y="0"/>
            <a:ext cx="7895303" cy="1404162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C5C2A46-31FE-6C40-A557-E1B50FDD4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718" y="1098216"/>
            <a:ext cx="6886040" cy="46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941C357-8026-D34C-92B8-C11068434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72F21A2-6858-6B41-99B2-2F23F0C77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113"/>
          <a:stretch/>
        </p:blipFill>
        <p:spPr>
          <a:xfrm>
            <a:off x="0" y="0"/>
            <a:ext cx="7895303" cy="1404162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81933C5-DC99-004A-8498-09B0E5078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41" y="2169706"/>
            <a:ext cx="8127517" cy="28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2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1CCB872-D03A-0A44-A2F1-A127861A0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B643777-0C2E-3C48-B93D-58851EB10A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19" y="1405046"/>
            <a:ext cx="7863105" cy="359502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C8C8D8D-CC82-5649-A953-214374A1B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113"/>
          <a:stretch/>
        </p:blipFill>
        <p:spPr>
          <a:xfrm>
            <a:off x="0" y="0"/>
            <a:ext cx="7895303" cy="14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8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3D9DF3-E9DD-434E-9B6B-75444ADD6A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6"/>
          <a:stretch/>
        </p:blipFill>
        <p:spPr>
          <a:xfrm>
            <a:off x="229092" y="1635605"/>
            <a:ext cx="8765310" cy="3742512"/>
          </a:xfrm>
          <a:prstGeom prst="rect">
            <a:avLst/>
          </a:prstGeom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C899574-79F4-F147-AC25-873C79575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92076"/>
            <a:ext cx="7496173" cy="108853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326C797-5608-DE4C-BC32-AD9D770F7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97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76FFC18-6D51-3D4C-8263-DFD2216C29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23"/>
          <a:stretch/>
        </p:blipFill>
        <p:spPr>
          <a:xfrm>
            <a:off x="1416026" y="1306639"/>
            <a:ext cx="6744748" cy="457551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6F7CE00-DDEC-CC4A-9ABE-D8AFA1CA8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B6D44B1-8958-FA45-BDAB-6BCD8BE993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92076"/>
            <a:ext cx="7496173" cy="10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9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934D300-8BCA-464E-9BD0-27EBCBCAF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4DB0E2A-3952-C241-835B-202055012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92076"/>
            <a:ext cx="7496173" cy="1088531"/>
          </a:xfrm>
          <a:prstGeom prst="rect">
            <a:avLst/>
          </a:prstGeom>
        </p:spPr>
      </p:pic>
      <p:pic>
        <p:nvPicPr>
          <p:cNvPr id="8" name="Picture 7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BCB6EB12-0251-EF4D-B854-65B56DB050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60" y="2034471"/>
            <a:ext cx="7636680" cy="27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CDD4333-D288-6240-8DA6-06952A6E4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32" y="1343903"/>
            <a:ext cx="7089058" cy="4443744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2574438-C725-0840-92A8-81AC684E9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BC3F7B-24C7-C64E-B4F2-315B97580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92076"/>
            <a:ext cx="7496173" cy="10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9B2BAD7-3FAA-6641-8A3D-ECFE3D0B07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771204"/>
            <a:ext cx="8674100" cy="3962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BC43E-A836-384A-8581-78323641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9245"/>
          </a:xfrm>
        </p:spPr>
        <p:txBody>
          <a:bodyPr>
            <a:normAutofit/>
          </a:bodyPr>
          <a:lstStyle/>
          <a:p>
            <a:r>
              <a:rPr lang="en-US" dirty="0"/>
              <a:t>A Brighter Menu of Marketing Tactics | Q4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0C9B3-C895-944B-9EB0-4D5BCB07D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FAA79-3B02-DC40-806A-614DDCB69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120" y="987552"/>
            <a:ext cx="9027160" cy="6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484DF73-1632-CA40-89CE-F0A8C5EE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8"/>
          <a:stretch/>
        </p:blipFill>
        <p:spPr>
          <a:xfrm>
            <a:off x="326749" y="0"/>
            <a:ext cx="7366649" cy="1275962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56C6ACF-0D24-E948-A23D-59C748A67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CF8199-306C-4647-B45A-ACC5BF367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67143"/>
            <a:ext cx="9144001" cy="39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9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64E54C6-D0AA-C142-8386-61EE58D20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8EB5ED-4D91-B24E-A0FF-0E7899CA2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8"/>
          <a:stretch/>
        </p:blipFill>
        <p:spPr>
          <a:xfrm>
            <a:off x="326749" y="0"/>
            <a:ext cx="7366649" cy="127596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2DAB86-A259-9845-9EDA-C18D56C23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601" y="1149015"/>
            <a:ext cx="6730873" cy="47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1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05F954A-F70D-E74C-BD3D-0FECBEBFC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0B50C5-E17D-C744-9096-16F9BF0F5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8"/>
          <a:stretch/>
        </p:blipFill>
        <p:spPr>
          <a:xfrm>
            <a:off x="326749" y="0"/>
            <a:ext cx="7366649" cy="127596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48F04-7491-BD4F-B6E5-632ADBA13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82" y="1861764"/>
            <a:ext cx="8049635" cy="29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51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E28BF8-68AE-CB49-AE61-4546844DF0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30" y="1455228"/>
            <a:ext cx="7366649" cy="4050838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C0BED2A-0FE5-764B-BA1E-F41DB50B1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8960" y="6400799"/>
            <a:ext cx="2133600" cy="365125"/>
          </a:xfrm>
        </p:spPr>
        <p:txBody>
          <a:bodyPr/>
          <a:lstStyle/>
          <a:p>
            <a:fld id="{49FF8DBE-B813-DF4F-9103-5F1A0864F8D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0CECBCA-2774-A54B-88CA-930F32F54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8"/>
          <a:stretch/>
        </p:blipFill>
        <p:spPr>
          <a:xfrm>
            <a:off x="326749" y="0"/>
            <a:ext cx="7366649" cy="12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21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6AA6-903B-EA49-88C7-D767636D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3775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B44D250-7E4C-0041-8DCA-04AFD0D149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634" y="161933"/>
            <a:ext cx="1244018" cy="1812712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53EA22C-9724-954A-9838-8DEB0B57D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5486"/>
            <a:ext cx="7588668" cy="4067027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8B5395E-2442-A142-AB32-49C68C5C65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588667" cy="13841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07281-BDF4-2D46-B3C8-8A9C7B4CD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4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047AD1-92B0-914F-9097-83377E350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08"/>
          <a:stretch/>
        </p:blipFill>
        <p:spPr>
          <a:xfrm>
            <a:off x="0" y="-58776"/>
            <a:ext cx="7846142" cy="14657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944A3-0F02-394B-A007-26EE27896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4AA716-81DD-AB49-85A0-951F3B959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900" y="5495487"/>
            <a:ext cx="1326571" cy="214592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556B925-7B71-1748-B4C5-DFCB85233C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91" y="161933"/>
            <a:ext cx="1231361" cy="1794269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026CEB-B9B8-0046-9AF9-705724AD89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9"/>
          <a:stretch/>
        </p:blipFill>
        <p:spPr>
          <a:xfrm>
            <a:off x="43334" y="1487129"/>
            <a:ext cx="8344637" cy="38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AD528AA-5480-0847-ACB2-1B29290D1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>
            <a:off x="432924" y="1784196"/>
            <a:ext cx="7552836" cy="32896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944A3-0F02-394B-A007-26EE27896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4AA716-81DD-AB49-85A0-951F3B959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900" y="5495487"/>
            <a:ext cx="1326571" cy="214592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53633D-BB5C-E248-A274-2ACF43D726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08"/>
          <a:stretch/>
        </p:blipFill>
        <p:spPr>
          <a:xfrm>
            <a:off x="0" y="-58776"/>
            <a:ext cx="7846142" cy="1465732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AD414B0C-2F49-4D4A-B3D9-873D2D07F5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91" y="161933"/>
            <a:ext cx="1231361" cy="17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1D9D80-4BC6-3946-8DEF-885327B212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7"/>
          <a:stretch/>
        </p:blipFill>
        <p:spPr>
          <a:xfrm>
            <a:off x="760984" y="1534740"/>
            <a:ext cx="7399789" cy="4228451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A2F976-3D32-AD4B-B6AD-15AD900601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54"/>
          <a:stretch/>
        </p:blipFill>
        <p:spPr>
          <a:xfrm>
            <a:off x="0" y="-21488"/>
            <a:ext cx="7767482" cy="14575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BE54D-CE02-8444-A0AD-6C6347E88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1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EA6BB1A-88AB-984C-A096-185AF6E65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2" r="-1065"/>
          <a:stretch/>
        </p:blipFill>
        <p:spPr>
          <a:xfrm>
            <a:off x="-24749" y="1740309"/>
            <a:ext cx="8622890" cy="36379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BE54D-CE02-8444-A0AD-6C6347E88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9D09E6-8285-E24D-96A9-DEE2ADB02B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54"/>
          <a:stretch/>
        </p:blipFill>
        <p:spPr>
          <a:xfrm>
            <a:off x="0" y="-21488"/>
            <a:ext cx="7767482" cy="14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6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627BC38-F301-1348-93C8-C3E06ADD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4" y="1648974"/>
            <a:ext cx="6489841" cy="3900948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8153BA6A-BA5C-084D-A040-6CDA84117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90" y="163287"/>
            <a:ext cx="1231361" cy="1794269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DB96591-1CE9-364C-8115-B34DB257B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6"/>
          <a:stretch/>
        </p:blipFill>
        <p:spPr>
          <a:xfrm>
            <a:off x="0" y="226620"/>
            <a:ext cx="7649497" cy="13062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0EC6F4-6763-354A-B6B0-AB7D87314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F8DBE-B813-DF4F-9103-5F1A0864F8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BB102EE-1472-234D-BCF7-D410B31CEA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228" y="3809735"/>
            <a:ext cx="2478332" cy="19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7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214</Words>
  <Application>Microsoft Macintosh PowerPoint</Application>
  <PresentationFormat>On-screen Show (4:3)</PresentationFormat>
  <Paragraphs>56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Office Theme</vt:lpstr>
      <vt:lpstr>Custom Design</vt:lpstr>
      <vt:lpstr>FY 2021 Quarterly Marketing Presentation 4th Quarter</vt:lpstr>
      <vt:lpstr>Q4 Kentucky Legend Marketing Schedule</vt:lpstr>
      <vt:lpstr>A Brighter Menu of Marketing Tactics | Q4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Bossung</dc:creator>
  <cp:lastModifiedBy>Ashley Biesemeier</cp:lastModifiedBy>
  <cp:revision>381</cp:revision>
  <cp:lastPrinted>2020-07-08T15:03:05Z</cp:lastPrinted>
  <dcterms:created xsi:type="dcterms:W3CDTF">2019-12-17T18:46:50Z</dcterms:created>
  <dcterms:modified xsi:type="dcterms:W3CDTF">2020-10-20T20:43:57Z</dcterms:modified>
</cp:coreProperties>
</file>